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waggerhub.com/apis-docs/cachemoney-3000/Professor-Contacts-API-Documentation/1.0.0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waggerhub.com/apis-docs/cachemoney-3000/Professor-Contacts-API-Documentation/1.0.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5bf1b29da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05bf1b29da_0_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bf1b29d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duplicate</a:t>
            </a:r>
            <a:r>
              <a:rPr lang="en"/>
              <a:t> id</a:t>
            </a:r>
            <a:endParaRPr/>
          </a:p>
        </p:txBody>
      </p:sp>
      <p:sp>
        <p:nvSpPr>
          <p:cNvPr id="155" name="Google Shape;155;g105bf1b29da_0_7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f3307cc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User: </a:t>
            </a:r>
            <a:r>
              <a:rPr lang="en"/>
              <a:t>largeinput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Pass: largeinput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ff3307cce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f1983cd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https://app.swaggerhub.com/apis-docs/cachemoney-3000/Professor-Contacts-API-Documentation/1.0.0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Ashlyn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13f1983cd6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5bf1b29da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05bf1b29da_0_8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5bf1b29da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05bf1b29da_0_7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5bf1b29da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  <p:sp>
        <p:nvSpPr>
          <p:cNvPr id="75" name="Google Shape;75;g105bf1b29da_0_6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930fc076d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930fc07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bf1b29da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Jason: Successes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Ashlyn: Struggles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Minh: Improvements</a:t>
            </a:r>
            <a:endParaRPr/>
          </a:p>
        </p:txBody>
      </p:sp>
      <p:sp>
        <p:nvSpPr>
          <p:cNvPr id="110" name="Google Shape;110;g105bf1b29da_0_6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930fc076d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930fc07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f1983cd6c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f1983cd6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930fc076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5930fc07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bf1b29da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https://app.swaggerhub.com/apis-docs/cachemoney-3000/Professor-Contacts-API-Documentation/1.0.0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Josh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105bf1b29da_0_8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14350" y="1172100"/>
            <a:ext cx="4438800" cy="27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b="0"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666584" y="0"/>
            <a:ext cx="3477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115791" y="4265498"/>
            <a:ext cx="579000" cy="7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5666575" y="0"/>
            <a:ext cx="3477300" cy="3427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5171825" y="514350"/>
            <a:ext cx="3457800" cy="36891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6460943" y="4590110"/>
            <a:ext cx="579000" cy="7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14350" y="2495674"/>
            <a:ext cx="3691463" cy="0"/>
          </a:xfrm>
          <a:prstGeom prst="straightConnector1">
            <a:avLst/>
          </a:prstGeom>
          <a:noFill/>
          <a:ln cap="flat" cmpd="sng" w="12700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514350" y="908700"/>
            <a:ext cx="3733800" cy="13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514350" y="2752900"/>
            <a:ext cx="3691500" cy="11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648150" y="1452725"/>
            <a:ext cx="7847700" cy="13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>
            <a:off x="2812310" y="3152331"/>
            <a:ext cx="3519338" cy="4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971800" y="3238050"/>
            <a:ext cx="32004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1pPr>
            <a:lvl2pPr indent="-336550" lvl="1" marL="914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2pPr>
            <a:lvl3pPr indent="-336550" lvl="2" marL="1371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3pPr>
            <a:lvl4pPr indent="-336550" lvl="3" marL="18288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4pPr>
            <a:lvl5pPr indent="-336550" lvl="4" marL="22860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5pPr>
            <a:lvl6pPr indent="-336550" lvl="5" marL="2743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6pPr>
            <a:lvl7pPr indent="-336550" lvl="6" marL="32004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7pPr>
            <a:lvl8pPr indent="-336550" lvl="7" marL="36576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8pPr>
            <a:lvl9pPr indent="-336550" lvl="8" marL="4114800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14350" y="2019300"/>
            <a:ext cx="7433400" cy="26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14350" y="2019300"/>
            <a:ext cx="3502800" cy="26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852198" y="2019300"/>
            <a:ext cx="3502800" cy="26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 rot="10800000">
            <a:off x="4434674" y="2042135"/>
            <a:ext cx="0" cy="25884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6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 rot="10800000">
            <a:off x="5831044" y="2042135"/>
            <a:ext cx="0" cy="25884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14350" y="2019300"/>
            <a:ext cx="2255100" cy="26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07094" y="2019300"/>
            <a:ext cx="2255100" cy="26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6099850" y="2019300"/>
            <a:ext cx="2255100" cy="26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11150" lvl="1" marL="914400" rtl="0"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indent="-336550" lvl="2" marL="13716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 rot="10800000">
            <a:off x="3038288" y="2042135"/>
            <a:ext cx="0" cy="25884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/>
          <p:nvPr/>
        </p:nvSpPr>
        <p:spPr>
          <a:xfrm>
            <a:off x="0" y="0"/>
            <a:ext cx="9144000" cy="16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ctrTitle"/>
          </p:nvPr>
        </p:nvSpPr>
        <p:spPr>
          <a:xfrm>
            <a:off x="4809525" y="1695125"/>
            <a:ext cx="3607500" cy="131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/>
          <p:nvPr>
            <p:ph idx="2" type="pic"/>
          </p:nvPr>
        </p:nvSpPr>
        <p:spPr>
          <a:xfrm>
            <a:off x="514350" y="514350"/>
            <a:ext cx="36075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8"/>
          <p:cNvSpPr/>
          <p:nvPr/>
        </p:nvSpPr>
        <p:spPr>
          <a:xfrm>
            <a:off x="4801725" y="3370383"/>
            <a:ext cx="579000" cy="7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1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professorcontacts.com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14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p.swaggerhub.com/apis-docs/cachemoney-3000/Professor-Contacts-API-Documentation/1.0.0#/Users/post_LAMPAPI_register_php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514350" y="1172100"/>
            <a:ext cx="4438800" cy="279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Contacts</a:t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>
            <a:off x="561450" y="3658400"/>
            <a:ext cx="5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514350" y="3635300"/>
            <a:ext cx="4330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Contact Manager Small Project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Fall 2022, Leinecker</a:t>
            </a:r>
            <a:endParaRPr sz="1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3">
            <a:alphaModFix/>
          </a:blip>
          <a:srcRect b="5865" l="0" r="0" t="3759"/>
          <a:stretch/>
        </p:blipFill>
        <p:spPr>
          <a:xfrm>
            <a:off x="5657150" y="0"/>
            <a:ext cx="3486849" cy="3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20375" l="13472" r="23423" t="0"/>
          <a:stretch/>
        </p:blipFill>
        <p:spPr>
          <a:xfrm>
            <a:off x="302388" y="817153"/>
            <a:ext cx="2506668" cy="1584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8975" l="10656" r="18721" t="0"/>
          <a:stretch/>
        </p:blipFill>
        <p:spPr>
          <a:xfrm>
            <a:off x="302388" y="3048787"/>
            <a:ext cx="2506674" cy="161809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5">
            <a:alphaModFix/>
          </a:blip>
          <a:srcRect b="0" l="15210" r="22218" t="0"/>
          <a:stretch/>
        </p:blipFill>
        <p:spPr>
          <a:xfrm>
            <a:off x="4788087" y="817150"/>
            <a:ext cx="2417976" cy="1935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6">
            <a:alphaModFix/>
          </a:blip>
          <a:srcRect b="26562" l="21871" r="21989" t="0"/>
          <a:stretch/>
        </p:blipFill>
        <p:spPr>
          <a:xfrm>
            <a:off x="4788088" y="3034875"/>
            <a:ext cx="2417976" cy="1584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61" name="Google Shape;161;p20"/>
          <p:cNvSpPr txBox="1"/>
          <p:nvPr/>
        </p:nvSpPr>
        <p:spPr>
          <a:xfrm>
            <a:off x="2845738" y="1236100"/>
            <a:ext cx="21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 the “Sign up now” button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2845738" y="3441600"/>
            <a:ext cx="177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Complete the required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fields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7280522" y="1236100"/>
            <a:ext cx="13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your own password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7372424" y="3549900"/>
            <a:ext cx="16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Once done, click the “Sign Up” button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3276" y="56538"/>
            <a:ext cx="1341033" cy="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4500826" y="66938"/>
            <a:ext cx="17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 Up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276" y="56538"/>
            <a:ext cx="1341033" cy="4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4500826" y="66938"/>
            <a:ext cx="17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Lazy Loading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513" y="827487"/>
            <a:ext cx="6976976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2077200" y="4316000"/>
            <a:ext cx="498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Allows the table to load 13 contacts more if the “LOAD MORE!” button is clicked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2317165" y="306809"/>
            <a:ext cx="4519990" cy="4540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2465162" y="1882048"/>
            <a:ext cx="4213688" cy="1350486"/>
            <a:chOff x="0" y="-9525"/>
            <a:chExt cx="11236500" cy="3601297"/>
          </a:xfrm>
        </p:grpSpPr>
        <p:sp>
          <p:nvSpPr>
            <p:cNvPr id="181" name="Google Shape;181;p22"/>
            <p:cNvSpPr txBox="1"/>
            <p:nvPr/>
          </p:nvSpPr>
          <p:spPr>
            <a:xfrm>
              <a:off x="0" y="-9525"/>
              <a:ext cx="112365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App </a:t>
              </a:r>
              <a:r>
                <a:rPr b="1" lang="en" sz="4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Demo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0" y="2893972"/>
              <a:ext cx="11236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http://www.professorcontacts.com/</a:t>
              </a:r>
              <a:endParaRPr sz="700">
                <a:solidFill>
                  <a:schemeClr val="lt2"/>
                </a:solidFill>
              </a:endParaRPr>
            </a:p>
          </p:txBody>
        </p:sp>
        <p:cxnSp>
          <p:nvCxnSpPr>
            <p:cNvPr id="183" name="Google Shape;183;p22"/>
            <p:cNvCxnSpPr/>
            <p:nvPr/>
          </p:nvCxnSpPr>
          <p:spPr>
            <a:xfrm>
              <a:off x="208035" y="2278414"/>
              <a:ext cx="10820400" cy="0"/>
            </a:xfrm>
            <a:prstGeom prst="straightConnector1">
              <a:avLst/>
            </a:prstGeom>
            <a:noFill/>
            <a:ln cap="flat" cmpd="sng" w="12700">
              <a:solidFill>
                <a:schemeClr val="lt2">
                  <a:alpha val="2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71" y="147121"/>
            <a:ext cx="2279475" cy="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0" y="1706034"/>
            <a:ext cx="91440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1543649" y="2264025"/>
            <a:ext cx="60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Are there any questions?</a:t>
            </a:r>
            <a:endParaRPr sz="700">
              <a:solidFill>
                <a:schemeClr val="lt2"/>
              </a:solidFill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00" y="431200"/>
            <a:ext cx="771600" cy="98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/>
        </p:nvSpPr>
        <p:spPr>
          <a:xfrm>
            <a:off x="514350" y="509588"/>
            <a:ext cx="29181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endParaRPr b="1"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Professor</a:t>
            </a:r>
            <a:endParaRPr b="1"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Contacts </a:t>
            </a:r>
            <a:endParaRPr b="1"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3905320" y="0"/>
            <a:ext cx="5238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3905320" y="1706034"/>
            <a:ext cx="5238900" cy="17316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/>
        </p:nvSpPr>
        <p:spPr>
          <a:xfrm>
            <a:off x="4324889" y="315494"/>
            <a:ext cx="43047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Jon Cirillo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Roles: Project Manager, Database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Joshua Samontanez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Roles: Frontend, API 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4324889" y="4049356"/>
            <a:ext cx="43047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Ashlyn King-Chuparkoff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Role: Frontend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8" name="Google Shape;68;p12"/>
          <p:cNvGrpSpPr/>
          <p:nvPr/>
        </p:nvGrpSpPr>
        <p:grpSpPr>
          <a:xfrm>
            <a:off x="514350" y="3458104"/>
            <a:ext cx="2484900" cy="388551"/>
            <a:chOff x="0" y="0"/>
            <a:chExt cx="6626400" cy="1036135"/>
          </a:xfrm>
        </p:grpSpPr>
        <p:sp>
          <p:nvSpPr>
            <p:cNvPr id="69" name="Google Shape;69;p12"/>
            <p:cNvSpPr txBox="1"/>
            <p:nvPr/>
          </p:nvSpPr>
          <p:spPr>
            <a:xfrm>
              <a:off x="0" y="748735"/>
              <a:ext cx="6626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cxnSp>
          <p:nvCxnSpPr>
            <p:cNvPr id="70" name="Google Shape;70;p12"/>
            <p:cNvCxnSpPr/>
            <p:nvPr/>
          </p:nvCxnSpPr>
          <p:spPr>
            <a:xfrm>
              <a:off x="0" y="0"/>
              <a:ext cx="6626400" cy="0"/>
            </a:xfrm>
            <a:prstGeom prst="straightConnector1">
              <a:avLst/>
            </a:prstGeom>
            <a:noFill/>
            <a:ln cap="flat" cmpd="sng" w="12700">
              <a:solidFill>
                <a:schemeClr val="dk1">
                  <a:alpha val="2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12"/>
          <p:cNvSpPr txBox="1"/>
          <p:nvPr/>
        </p:nvSpPr>
        <p:spPr>
          <a:xfrm>
            <a:off x="4324889" y="1991469"/>
            <a:ext cx="43047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Jason James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Roles: Frontend, API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Minh Ngo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Roles: Frontend, API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147" y="150475"/>
            <a:ext cx="508202" cy="6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1874073"/>
            <a:ext cx="9144000" cy="3349800"/>
          </a:xfrm>
          <a:prstGeom prst="rect">
            <a:avLst/>
          </a:prstGeom>
          <a:solidFill>
            <a:srgbClr val="FAFAFA">
              <a:alpha val="6669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/>
        </p:nvSpPr>
        <p:spPr>
          <a:xfrm>
            <a:off x="514350" y="509588"/>
            <a:ext cx="8115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69714" y="1876668"/>
            <a:ext cx="240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and Version Control 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3021229" y="1793723"/>
            <a:ext cx="3101700" cy="3349800"/>
          </a:xfrm>
          <a:prstGeom prst="rect">
            <a:avLst/>
          </a:prstGeom>
          <a:solidFill>
            <a:srgbClr val="FAFAFA">
              <a:alpha val="1961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329187" y="2196730"/>
            <a:ext cx="248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Backend / Server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5117387" y="1030025"/>
            <a:ext cx="2485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6435516" y="2179955"/>
            <a:ext cx="240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Frontend &amp; IDEs</a:t>
            </a:r>
            <a:endParaRPr sz="700">
              <a:solidFill>
                <a:schemeClr val="lt2"/>
              </a:solidFill>
            </a:endParaRPr>
          </a:p>
        </p:txBody>
      </p:sp>
      <p:cxnSp>
        <p:nvCxnSpPr>
          <p:cNvPr id="84" name="Google Shape;84;p13"/>
          <p:cNvCxnSpPr/>
          <p:nvPr/>
        </p:nvCxnSpPr>
        <p:spPr>
          <a:xfrm>
            <a:off x="50225" y="2616031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lt2">
                <a:alpha val="349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3"/>
          <p:cNvSpPr txBox="1"/>
          <p:nvPr/>
        </p:nvSpPr>
        <p:spPr>
          <a:xfrm>
            <a:off x="514350" y="522001"/>
            <a:ext cx="654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Technology Used</a:t>
            </a:r>
            <a:endParaRPr sz="700">
              <a:solidFill>
                <a:schemeClr val="lt2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650" y="2807575"/>
            <a:ext cx="1223475" cy="6332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25" y="2899471"/>
            <a:ext cx="904251" cy="4882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898" y="3632373"/>
            <a:ext cx="1223475" cy="4326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325" y="4094449"/>
            <a:ext cx="957525" cy="957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08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5875" y="4614747"/>
            <a:ext cx="1141474" cy="5707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1150" y="3933348"/>
            <a:ext cx="633249" cy="633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" name="Google Shape;92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6926" y="2853475"/>
            <a:ext cx="864024" cy="842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19050">
              <a:srgbClr val="000000">
                <a:alpha val="50000"/>
              </a:srgbClr>
            </a:outerShdw>
          </a:effectLst>
        </p:spPr>
      </p:pic>
      <p:pic>
        <p:nvPicPr>
          <p:cNvPr id="93" name="Google Shape;9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4951" y="2649412"/>
            <a:ext cx="1543067" cy="1192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7650" y="2899462"/>
            <a:ext cx="1141475" cy="114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3000"/>
              </a:srgbClr>
            </a:outerShdw>
          </a:effectLst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 b="6280" l="5230" r="-5229" t="-6279"/>
          <a:stretch/>
        </p:blipFill>
        <p:spPr>
          <a:xfrm>
            <a:off x="3081400" y="4094450"/>
            <a:ext cx="957527" cy="957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02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15750" y="3875135"/>
            <a:ext cx="1141473" cy="1141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70147" y="150475"/>
            <a:ext cx="508202" cy="6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1935" y="3841725"/>
            <a:ext cx="1058190" cy="119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680000" dist="9525">
              <a:srgbClr val="000000">
                <a:alpha val="84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75" y="0"/>
            <a:ext cx="67409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600" y="128050"/>
            <a:ext cx="574795" cy="73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298" y="170450"/>
            <a:ext cx="706175" cy="7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848" y="3200400"/>
            <a:ext cx="706175" cy="7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4848773" y="484293"/>
            <a:ext cx="37809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Successes: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Our website looks 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awesome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(lol)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 lot was learned about full-stack development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 rot="-5400000">
            <a:off x="3817443" y="1119752"/>
            <a:ext cx="1218600" cy="0"/>
          </a:xfrm>
          <a:prstGeom prst="straightConnector1">
            <a:avLst/>
          </a:prstGeom>
          <a:noFill/>
          <a:ln cap="rnd" cmpd="sng" w="9525">
            <a:solidFill>
              <a:schemeClr val="lt2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5"/>
          <p:cNvSpPr txBox="1"/>
          <p:nvPr/>
        </p:nvSpPr>
        <p:spPr>
          <a:xfrm>
            <a:off x="4848773" y="1812423"/>
            <a:ext cx="3780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Struggles: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Deadlines and other coursework 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interference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Tasks were delegated as we went along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Domain wasn’t working at first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Lots of code to look at (~600 lines in code.js)!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15"/>
          <p:cNvCxnSpPr/>
          <p:nvPr/>
        </p:nvCxnSpPr>
        <p:spPr>
          <a:xfrm rot="-5400000">
            <a:off x="3817443" y="2567870"/>
            <a:ext cx="1218600" cy="0"/>
          </a:xfrm>
          <a:prstGeom prst="straightConnector1">
            <a:avLst/>
          </a:prstGeom>
          <a:noFill/>
          <a:ln cap="rnd" cmpd="sng" w="9525">
            <a:solidFill>
              <a:schemeClr val="lt2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/>
        </p:nvSpPr>
        <p:spPr>
          <a:xfrm>
            <a:off x="4848773" y="3435628"/>
            <a:ext cx="37809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Improvements:</a:t>
            </a:r>
            <a:endParaRPr b="1"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New technical skills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Familiarized with new tools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This will make the large project easier from the get-go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 rot="-5400000">
            <a:off x="3817443" y="4015987"/>
            <a:ext cx="1218600" cy="0"/>
          </a:xfrm>
          <a:prstGeom prst="straightConnector1">
            <a:avLst/>
          </a:prstGeom>
          <a:noFill/>
          <a:ln cap="rnd" cmpd="sng" w="9525">
            <a:solidFill>
              <a:schemeClr val="lt2">
                <a:alpha val="298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5"/>
          <p:cNvSpPr txBox="1"/>
          <p:nvPr/>
        </p:nvSpPr>
        <p:spPr>
          <a:xfrm>
            <a:off x="469100" y="1644325"/>
            <a:ext cx="357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Successes, Struggles, and Improvements</a:t>
            </a:r>
            <a:endParaRPr sz="700">
              <a:solidFill>
                <a:schemeClr val="lt2"/>
              </a:solidFill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71" y="147121"/>
            <a:ext cx="2279475" cy="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487200" y="4264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</a:t>
            </a:r>
            <a:r>
              <a:rPr lang="en"/>
              <a:t> Chart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550"/>
            <a:ext cx="9144000" cy="4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0147" y="150475"/>
            <a:ext cx="508202" cy="6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0" y="-63275"/>
            <a:ext cx="6753242" cy="520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025" y="990725"/>
            <a:ext cx="5062175" cy="40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14825" y="299000"/>
            <a:ext cx="74334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&amp; ERD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3698" l="0" r="56636" t="0"/>
          <a:stretch/>
        </p:blipFill>
        <p:spPr>
          <a:xfrm>
            <a:off x="0" y="1638200"/>
            <a:ext cx="3693349" cy="35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61219" t="0"/>
          <a:stretch/>
        </p:blipFill>
        <p:spPr>
          <a:xfrm>
            <a:off x="4946475" y="1638200"/>
            <a:ext cx="4140900" cy="350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8"/>
          <p:cNvCxnSpPr/>
          <p:nvPr/>
        </p:nvCxnSpPr>
        <p:spPr>
          <a:xfrm flipH="1" rot="10800000">
            <a:off x="3580050" y="2988550"/>
            <a:ext cx="1416300" cy="18468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" name="Google Shape;141;p18"/>
          <p:cNvSpPr txBox="1"/>
          <p:nvPr/>
        </p:nvSpPr>
        <p:spPr>
          <a:xfrm>
            <a:off x="679775" y="973888"/>
            <a:ext cx="652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MySQL: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0147" y="150475"/>
            <a:ext cx="508202" cy="647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2317165" y="306809"/>
            <a:ext cx="4519990" cy="45402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9"/>
          <p:cNvGrpSpPr/>
          <p:nvPr/>
        </p:nvGrpSpPr>
        <p:grpSpPr>
          <a:xfrm>
            <a:off x="2465162" y="1882048"/>
            <a:ext cx="4213688" cy="1497761"/>
            <a:chOff x="0" y="-9525"/>
            <a:chExt cx="11236500" cy="3994030"/>
          </a:xfrm>
        </p:grpSpPr>
        <p:sp>
          <p:nvSpPr>
            <p:cNvPr id="149" name="Google Shape;149;p19"/>
            <p:cNvSpPr txBox="1"/>
            <p:nvPr/>
          </p:nvSpPr>
          <p:spPr>
            <a:xfrm>
              <a:off x="0" y="-9525"/>
              <a:ext cx="112365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API Demo</a:t>
              </a:r>
              <a:endParaRPr sz="700">
                <a:solidFill>
                  <a:schemeClr val="lt2"/>
                </a:solidFill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0" y="3286705"/>
              <a:ext cx="112365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Click Here</a:t>
              </a:r>
              <a:endParaRPr sz="700">
                <a:solidFill>
                  <a:schemeClr val="lt2"/>
                </a:solidFill>
              </a:endParaRPr>
            </a:p>
          </p:txBody>
        </p:sp>
        <p:cxnSp>
          <p:nvCxnSpPr>
            <p:cNvPr id="151" name="Google Shape;151;p19"/>
            <p:cNvCxnSpPr/>
            <p:nvPr/>
          </p:nvCxnSpPr>
          <p:spPr>
            <a:xfrm>
              <a:off x="208035" y="2278414"/>
              <a:ext cx="10820400" cy="0"/>
            </a:xfrm>
            <a:prstGeom prst="straightConnector1">
              <a:avLst/>
            </a:prstGeom>
            <a:noFill/>
            <a:ln cap="flat" cmpd="sng" w="12700">
              <a:solidFill>
                <a:schemeClr val="lt2">
                  <a:alpha val="298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71" y="147121"/>
            <a:ext cx="2279475" cy="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and Black Simple and Basic Resume Creative Presentation">
  <a:themeElements>
    <a:clrScheme name="Custom 347">
      <a:dk1>
        <a:srgbClr val="2D3338"/>
      </a:dk1>
      <a:lt1>
        <a:srgbClr val="FFFFFF"/>
      </a:lt1>
      <a:dk2>
        <a:srgbClr val="44BA8F"/>
      </a:dk2>
      <a:lt2>
        <a:srgbClr val="FAFAFA"/>
      </a:lt2>
      <a:accent1>
        <a:srgbClr val="DADAF5"/>
      </a:accent1>
      <a:accent2>
        <a:srgbClr val="BABABA"/>
      </a:accent2>
      <a:accent3>
        <a:srgbClr val="757575"/>
      </a:accent3>
      <a:accent4>
        <a:srgbClr val="F1F1F1"/>
      </a:accent4>
      <a:accent5>
        <a:srgbClr val="FFFFFF"/>
      </a:accent5>
      <a:accent6>
        <a:srgbClr val="FFFFFF"/>
      </a:accent6>
      <a:hlink>
        <a:srgbClr val="4344C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